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64" r:id="rId2"/>
    <p:sldId id="340" r:id="rId3"/>
    <p:sldId id="341" r:id="rId4"/>
    <p:sldId id="386" r:id="rId5"/>
    <p:sldId id="342" r:id="rId6"/>
    <p:sldId id="382" r:id="rId7"/>
    <p:sldId id="383" r:id="rId8"/>
    <p:sldId id="388" r:id="rId9"/>
    <p:sldId id="385" r:id="rId10"/>
    <p:sldId id="379" r:id="rId11"/>
    <p:sldId id="353" r:id="rId12"/>
    <p:sldId id="38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than Wall" initials="NW" lastIdx="1" clrIdx="0">
    <p:extLst>
      <p:ext uri="{19B8F6BF-5375-455C-9EA6-DF929625EA0E}">
        <p15:presenceInfo xmlns:p15="http://schemas.microsoft.com/office/powerpoint/2012/main" userId="S-1-5-21-51321513-525629187-1435325219-1043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49" autoAdjust="0"/>
    <p:restoredTop sz="83123" autoAdjust="0"/>
  </p:normalViewPr>
  <p:slideViewPr>
    <p:cSldViewPr snapToGrid="0">
      <p:cViewPr varScale="1">
        <p:scale>
          <a:sx n="44" d="100"/>
          <a:sy n="44" d="100"/>
        </p:scale>
        <p:origin x="85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222FF6-EC2F-4A8A-B796-CA550B804A80}" type="datetimeFigureOut">
              <a:rPr lang="en-US" smtClean="0"/>
              <a:t>9/22/2021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0CCFCA-2C22-4642-845D-14879D9AF20C}" type="slidenum">
              <a:rPr lang="en-US" smtClean="0"/>
              <a:t>‹#›</a:t>
            </a:fld>
            <a:endParaRPr lang="en-US" dirty="0"/>
          </a:p>
        </p:txBody>
      </p:sp>
    </p:spTree>
    <p:extLst>
      <p:ext uri="{BB962C8B-B14F-4D97-AF65-F5344CB8AC3E}">
        <p14:creationId xmlns:p14="http://schemas.microsoft.com/office/powerpoint/2010/main" val="1177334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0CCFCA-2C22-4642-845D-14879D9AF20C}" type="slidenum">
              <a:rPr lang="en-US" smtClean="0"/>
              <a:t>3</a:t>
            </a:fld>
            <a:endParaRPr lang="en-US" dirty="0"/>
          </a:p>
        </p:txBody>
      </p:sp>
    </p:spTree>
    <p:extLst>
      <p:ext uri="{BB962C8B-B14F-4D97-AF65-F5344CB8AC3E}">
        <p14:creationId xmlns:p14="http://schemas.microsoft.com/office/powerpoint/2010/main" val="753447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0EF29-C40E-41F5-8172-3421A4EC51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F7F3AF-3E26-4D9F-82C4-1B962DE6FB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35B8F8-3C3F-4675-9CBA-A54C3C425F24}"/>
              </a:ext>
            </a:extLst>
          </p:cNvPr>
          <p:cNvSpPr>
            <a:spLocks noGrp="1"/>
          </p:cNvSpPr>
          <p:nvPr>
            <p:ph type="dt" sz="half" idx="10"/>
          </p:nvPr>
        </p:nvSpPr>
        <p:spPr/>
        <p:txBody>
          <a:bodyPr/>
          <a:lstStyle/>
          <a:p>
            <a:fld id="{6B72CA65-A386-45B8-A4D3-D318A97A877A}" type="datetime1">
              <a:rPr lang="en-US" smtClean="0"/>
              <a:t>9/22/2021</a:t>
            </a:fld>
            <a:endParaRPr lang="en-US" dirty="0"/>
          </a:p>
        </p:txBody>
      </p:sp>
      <p:sp>
        <p:nvSpPr>
          <p:cNvPr id="5" name="Footer Placeholder 4">
            <a:extLst>
              <a:ext uri="{FF2B5EF4-FFF2-40B4-BE49-F238E27FC236}">
                <a16:creationId xmlns:a16="http://schemas.microsoft.com/office/drawing/2014/main" id="{F8079D14-0E33-4C82-BF7B-2D6C010E36B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373130B-C64B-4A0F-B4C9-EFEC2BDF81B4}"/>
              </a:ext>
            </a:extLst>
          </p:cNvPr>
          <p:cNvSpPr>
            <a:spLocks noGrp="1"/>
          </p:cNvSpPr>
          <p:nvPr>
            <p:ph type="sldNum" sz="quarter" idx="12"/>
          </p:nvPr>
        </p:nvSpPr>
        <p:spPr/>
        <p:txBody>
          <a:bodyPr/>
          <a:lstStyle/>
          <a:p>
            <a:fld id="{26FD5E26-80E2-4277-8727-2AC9F7382CAB}" type="slidenum">
              <a:rPr lang="en-US" smtClean="0"/>
              <a:t>‹#›</a:t>
            </a:fld>
            <a:endParaRPr lang="en-US" dirty="0"/>
          </a:p>
        </p:txBody>
      </p:sp>
    </p:spTree>
    <p:extLst>
      <p:ext uri="{BB962C8B-B14F-4D97-AF65-F5344CB8AC3E}">
        <p14:creationId xmlns:p14="http://schemas.microsoft.com/office/powerpoint/2010/main" val="498672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B2193-63D4-4540-93AC-481BB6CA6E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54406F-2D59-415C-97DC-72A1C25C06F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6A8AED-7B2A-4C6A-A572-5351F1530D80}"/>
              </a:ext>
            </a:extLst>
          </p:cNvPr>
          <p:cNvSpPr>
            <a:spLocks noGrp="1"/>
          </p:cNvSpPr>
          <p:nvPr>
            <p:ph type="dt" sz="half" idx="10"/>
          </p:nvPr>
        </p:nvSpPr>
        <p:spPr/>
        <p:txBody>
          <a:bodyPr/>
          <a:lstStyle/>
          <a:p>
            <a:fld id="{8B43646E-9CA4-47CD-9F19-B5F3BFDAEA59}" type="datetime1">
              <a:rPr lang="en-US" smtClean="0"/>
              <a:t>9/22/2021</a:t>
            </a:fld>
            <a:endParaRPr lang="en-US" dirty="0"/>
          </a:p>
        </p:txBody>
      </p:sp>
      <p:sp>
        <p:nvSpPr>
          <p:cNvPr id="5" name="Footer Placeholder 4">
            <a:extLst>
              <a:ext uri="{FF2B5EF4-FFF2-40B4-BE49-F238E27FC236}">
                <a16:creationId xmlns:a16="http://schemas.microsoft.com/office/drawing/2014/main" id="{CE2E6F69-1E45-44EA-8371-4B613B3FD9E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57A29EB-2F61-4B0D-8E17-B02ADD6C56C8}"/>
              </a:ext>
            </a:extLst>
          </p:cNvPr>
          <p:cNvSpPr>
            <a:spLocks noGrp="1"/>
          </p:cNvSpPr>
          <p:nvPr>
            <p:ph type="sldNum" sz="quarter" idx="12"/>
          </p:nvPr>
        </p:nvSpPr>
        <p:spPr/>
        <p:txBody>
          <a:bodyPr/>
          <a:lstStyle/>
          <a:p>
            <a:fld id="{26FD5E26-80E2-4277-8727-2AC9F7382CAB}" type="slidenum">
              <a:rPr lang="en-US" smtClean="0"/>
              <a:t>‹#›</a:t>
            </a:fld>
            <a:endParaRPr lang="en-US" dirty="0"/>
          </a:p>
        </p:txBody>
      </p:sp>
    </p:spTree>
    <p:extLst>
      <p:ext uri="{BB962C8B-B14F-4D97-AF65-F5344CB8AC3E}">
        <p14:creationId xmlns:p14="http://schemas.microsoft.com/office/powerpoint/2010/main" val="1120497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3B164-F4D9-4B14-A341-3B630E1702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A05DD6-5E9C-4024-9F8C-5A50D78C53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F571A87-2E33-4E48-AECD-06DC6058920F}"/>
              </a:ext>
            </a:extLst>
          </p:cNvPr>
          <p:cNvSpPr>
            <a:spLocks noGrp="1"/>
          </p:cNvSpPr>
          <p:nvPr>
            <p:ph type="dt" sz="half" idx="10"/>
          </p:nvPr>
        </p:nvSpPr>
        <p:spPr/>
        <p:txBody>
          <a:bodyPr/>
          <a:lstStyle/>
          <a:p>
            <a:fld id="{DA5CE3E9-EB1B-4633-93FC-7128C790BA40}" type="datetime1">
              <a:rPr lang="en-US" smtClean="0"/>
              <a:t>9/22/2021</a:t>
            </a:fld>
            <a:endParaRPr lang="en-US" dirty="0"/>
          </a:p>
        </p:txBody>
      </p:sp>
      <p:sp>
        <p:nvSpPr>
          <p:cNvPr id="5" name="Footer Placeholder 4">
            <a:extLst>
              <a:ext uri="{FF2B5EF4-FFF2-40B4-BE49-F238E27FC236}">
                <a16:creationId xmlns:a16="http://schemas.microsoft.com/office/drawing/2014/main" id="{3B4DD8A8-3BF8-4014-8B75-19E62092102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1183005-8C8E-406A-8C79-C117CABDC28D}"/>
              </a:ext>
            </a:extLst>
          </p:cNvPr>
          <p:cNvSpPr>
            <a:spLocks noGrp="1"/>
          </p:cNvSpPr>
          <p:nvPr>
            <p:ph type="sldNum" sz="quarter" idx="12"/>
          </p:nvPr>
        </p:nvSpPr>
        <p:spPr/>
        <p:txBody>
          <a:bodyPr/>
          <a:lstStyle/>
          <a:p>
            <a:fld id="{26FD5E26-80E2-4277-8727-2AC9F7382CAB}" type="slidenum">
              <a:rPr lang="en-US" smtClean="0"/>
              <a:t>‹#›</a:t>
            </a:fld>
            <a:endParaRPr lang="en-US" dirty="0"/>
          </a:p>
        </p:txBody>
      </p:sp>
    </p:spTree>
    <p:extLst>
      <p:ext uri="{BB962C8B-B14F-4D97-AF65-F5344CB8AC3E}">
        <p14:creationId xmlns:p14="http://schemas.microsoft.com/office/powerpoint/2010/main" val="1339821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B9B92-375A-498B-9493-F981AD90E1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E6ECB1-1ECC-4145-8CE5-99A5D3EAADA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662A771-7E21-47ED-9E25-825E2C5B121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5D977E5-057A-49FB-B45A-6C58D4F65CD1}"/>
              </a:ext>
            </a:extLst>
          </p:cNvPr>
          <p:cNvSpPr>
            <a:spLocks noGrp="1"/>
          </p:cNvSpPr>
          <p:nvPr>
            <p:ph type="dt" sz="half" idx="10"/>
          </p:nvPr>
        </p:nvSpPr>
        <p:spPr/>
        <p:txBody>
          <a:bodyPr/>
          <a:lstStyle/>
          <a:p>
            <a:fld id="{2C9176B8-DE3C-4A70-B17F-4C757F896B6B}" type="datetime1">
              <a:rPr lang="en-US" smtClean="0"/>
              <a:t>9/22/2021</a:t>
            </a:fld>
            <a:endParaRPr lang="en-US" dirty="0"/>
          </a:p>
        </p:txBody>
      </p:sp>
      <p:sp>
        <p:nvSpPr>
          <p:cNvPr id="6" name="Footer Placeholder 5">
            <a:extLst>
              <a:ext uri="{FF2B5EF4-FFF2-40B4-BE49-F238E27FC236}">
                <a16:creationId xmlns:a16="http://schemas.microsoft.com/office/drawing/2014/main" id="{10F76571-741A-4C6F-883F-8097173CD31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479AB1F-CA34-4D3D-8AAB-486DBBBF33F3}"/>
              </a:ext>
            </a:extLst>
          </p:cNvPr>
          <p:cNvSpPr>
            <a:spLocks noGrp="1"/>
          </p:cNvSpPr>
          <p:nvPr>
            <p:ph type="sldNum" sz="quarter" idx="12"/>
          </p:nvPr>
        </p:nvSpPr>
        <p:spPr/>
        <p:txBody>
          <a:bodyPr/>
          <a:lstStyle/>
          <a:p>
            <a:fld id="{26FD5E26-80E2-4277-8727-2AC9F7382CAB}" type="slidenum">
              <a:rPr lang="en-US" smtClean="0"/>
              <a:t>‹#›</a:t>
            </a:fld>
            <a:endParaRPr lang="en-US" dirty="0"/>
          </a:p>
        </p:txBody>
      </p:sp>
    </p:spTree>
    <p:extLst>
      <p:ext uri="{BB962C8B-B14F-4D97-AF65-F5344CB8AC3E}">
        <p14:creationId xmlns:p14="http://schemas.microsoft.com/office/powerpoint/2010/main" val="2680772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D81F4-1DA1-41AF-B403-C4447CB1549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4E060F7-BE82-49B8-8199-DA1853CDC9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20E712E-6976-48E7-A3C5-3B298EAA384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D4BA32-13AD-49E7-91B4-00A986CAA8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119A02C-3757-4525-A48B-3703828F35F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FE6EAF-CA37-4C61-9E01-B4611D1F3392}"/>
              </a:ext>
            </a:extLst>
          </p:cNvPr>
          <p:cNvSpPr>
            <a:spLocks noGrp="1"/>
          </p:cNvSpPr>
          <p:nvPr>
            <p:ph type="dt" sz="half" idx="10"/>
          </p:nvPr>
        </p:nvSpPr>
        <p:spPr/>
        <p:txBody>
          <a:bodyPr/>
          <a:lstStyle/>
          <a:p>
            <a:fld id="{1344A004-8C17-4BFA-9C8C-D66DFD8144DD}" type="datetime1">
              <a:rPr lang="en-US" smtClean="0"/>
              <a:t>9/22/2021</a:t>
            </a:fld>
            <a:endParaRPr lang="en-US" dirty="0"/>
          </a:p>
        </p:txBody>
      </p:sp>
      <p:sp>
        <p:nvSpPr>
          <p:cNvPr id="8" name="Footer Placeholder 7">
            <a:extLst>
              <a:ext uri="{FF2B5EF4-FFF2-40B4-BE49-F238E27FC236}">
                <a16:creationId xmlns:a16="http://schemas.microsoft.com/office/drawing/2014/main" id="{370C0306-0D52-483F-B1CF-30407D38185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94CA757-44FD-4DC4-A289-9E3B5BA5D2F0}"/>
              </a:ext>
            </a:extLst>
          </p:cNvPr>
          <p:cNvSpPr>
            <a:spLocks noGrp="1"/>
          </p:cNvSpPr>
          <p:nvPr>
            <p:ph type="sldNum" sz="quarter" idx="12"/>
          </p:nvPr>
        </p:nvSpPr>
        <p:spPr/>
        <p:txBody>
          <a:bodyPr/>
          <a:lstStyle/>
          <a:p>
            <a:fld id="{26FD5E26-80E2-4277-8727-2AC9F7382CAB}" type="slidenum">
              <a:rPr lang="en-US" smtClean="0"/>
              <a:t>‹#›</a:t>
            </a:fld>
            <a:endParaRPr lang="en-US" dirty="0"/>
          </a:p>
        </p:txBody>
      </p:sp>
    </p:spTree>
    <p:extLst>
      <p:ext uri="{BB962C8B-B14F-4D97-AF65-F5344CB8AC3E}">
        <p14:creationId xmlns:p14="http://schemas.microsoft.com/office/powerpoint/2010/main" val="1471342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75BD1-BEDE-4B30-83F6-A726F47ECA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8415D7D-A260-48BC-9B4E-B7C6EE2BF5BA}"/>
              </a:ext>
            </a:extLst>
          </p:cNvPr>
          <p:cNvSpPr>
            <a:spLocks noGrp="1"/>
          </p:cNvSpPr>
          <p:nvPr>
            <p:ph type="dt" sz="half" idx="10"/>
          </p:nvPr>
        </p:nvSpPr>
        <p:spPr/>
        <p:txBody>
          <a:bodyPr/>
          <a:lstStyle/>
          <a:p>
            <a:fld id="{BB62BFCF-D9D3-42F9-B6E3-A72175FC1A09}" type="datetime1">
              <a:rPr lang="en-US" smtClean="0"/>
              <a:t>9/22/2021</a:t>
            </a:fld>
            <a:endParaRPr lang="en-US" dirty="0"/>
          </a:p>
        </p:txBody>
      </p:sp>
      <p:sp>
        <p:nvSpPr>
          <p:cNvPr id="4" name="Footer Placeholder 3">
            <a:extLst>
              <a:ext uri="{FF2B5EF4-FFF2-40B4-BE49-F238E27FC236}">
                <a16:creationId xmlns:a16="http://schemas.microsoft.com/office/drawing/2014/main" id="{5A2DB47D-ED09-4960-9A3C-B025D42D8F8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323A4C6-A30A-4A37-96E6-3B94EEA69ED1}"/>
              </a:ext>
            </a:extLst>
          </p:cNvPr>
          <p:cNvSpPr>
            <a:spLocks noGrp="1"/>
          </p:cNvSpPr>
          <p:nvPr>
            <p:ph type="sldNum" sz="quarter" idx="12"/>
          </p:nvPr>
        </p:nvSpPr>
        <p:spPr/>
        <p:txBody>
          <a:bodyPr/>
          <a:lstStyle/>
          <a:p>
            <a:fld id="{26FD5E26-80E2-4277-8727-2AC9F7382CAB}" type="slidenum">
              <a:rPr lang="en-US" smtClean="0"/>
              <a:t>‹#›</a:t>
            </a:fld>
            <a:endParaRPr lang="en-US" dirty="0"/>
          </a:p>
        </p:txBody>
      </p:sp>
    </p:spTree>
    <p:extLst>
      <p:ext uri="{BB962C8B-B14F-4D97-AF65-F5344CB8AC3E}">
        <p14:creationId xmlns:p14="http://schemas.microsoft.com/office/powerpoint/2010/main" val="3876264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F50200-D1D7-472F-B040-C8E37DC97706}"/>
              </a:ext>
            </a:extLst>
          </p:cNvPr>
          <p:cNvSpPr>
            <a:spLocks noGrp="1"/>
          </p:cNvSpPr>
          <p:nvPr>
            <p:ph type="dt" sz="half" idx="10"/>
          </p:nvPr>
        </p:nvSpPr>
        <p:spPr/>
        <p:txBody>
          <a:bodyPr/>
          <a:lstStyle/>
          <a:p>
            <a:fld id="{6E6B4A45-2A36-423F-948D-44F666B4466D}" type="datetime1">
              <a:rPr lang="en-US" smtClean="0"/>
              <a:t>9/22/2021</a:t>
            </a:fld>
            <a:endParaRPr lang="en-US" dirty="0"/>
          </a:p>
        </p:txBody>
      </p:sp>
      <p:sp>
        <p:nvSpPr>
          <p:cNvPr id="3" name="Footer Placeholder 2">
            <a:extLst>
              <a:ext uri="{FF2B5EF4-FFF2-40B4-BE49-F238E27FC236}">
                <a16:creationId xmlns:a16="http://schemas.microsoft.com/office/drawing/2014/main" id="{0B86D401-C278-4E16-8130-72885871221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FEF30C2-9C09-4273-A21C-0EDF7312E38F}"/>
              </a:ext>
            </a:extLst>
          </p:cNvPr>
          <p:cNvSpPr>
            <a:spLocks noGrp="1"/>
          </p:cNvSpPr>
          <p:nvPr>
            <p:ph type="sldNum" sz="quarter" idx="12"/>
          </p:nvPr>
        </p:nvSpPr>
        <p:spPr/>
        <p:txBody>
          <a:bodyPr/>
          <a:lstStyle/>
          <a:p>
            <a:fld id="{26FD5E26-80E2-4277-8727-2AC9F7382CAB}" type="slidenum">
              <a:rPr lang="en-US" smtClean="0"/>
              <a:t>‹#›</a:t>
            </a:fld>
            <a:endParaRPr lang="en-US" dirty="0"/>
          </a:p>
        </p:txBody>
      </p:sp>
    </p:spTree>
    <p:extLst>
      <p:ext uri="{BB962C8B-B14F-4D97-AF65-F5344CB8AC3E}">
        <p14:creationId xmlns:p14="http://schemas.microsoft.com/office/powerpoint/2010/main" val="1747881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B6A77-95E9-40F9-9815-2659EFFD1E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E19481-65E3-43DF-9601-B371EE49BE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A94AB8-6DBB-4C61-804F-15B23CD556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A47CB2C-D6F5-4BC5-A28A-89B2D0256169}"/>
              </a:ext>
            </a:extLst>
          </p:cNvPr>
          <p:cNvSpPr>
            <a:spLocks noGrp="1"/>
          </p:cNvSpPr>
          <p:nvPr>
            <p:ph type="dt" sz="half" idx="10"/>
          </p:nvPr>
        </p:nvSpPr>
        <p:spPr/>
        <p:txBody>
          <a:bodyPr/>
          <a:lstStyle/>
          <a:p>
            <a:fld id="{55183C13-D6E6-4413-87BC-EECD69250D49}" type="datetime1">
              <a:rPr lang="en-US" smtClean="0"/>
              <a:t>9/22/2021</a:t>
            </a:fld>
            <a:endParaRPr lang="en-US" dirty="0"/>
          </a:p>
        </p:txBody>
      </p:sp>
      <p:sp>
        <p:nvSpPr>
          <p:cNvPr id="6" name="Footer Placeholder 5">
            <a:extLst>
              <a:ext uri="{FF2B5EF4-FFF2-40B4-BE49-F238E27FC236}">
                <a16:creationId xmlns:a16="http://schemas.microsoft.com/office/drawing/2014/main" id="{0EDBE81F-0493-42F0-A809-324B2D0CC7D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D6FEFBE-F754-41C8-950C-D7D90806D8DF}"/>
              </a:ext>
            </a:extLst>
          </p:cNvPr>
          <p:cNvSpPr>
            <a:spLocks noGrp="1"/>
          </p:cNvSpPr>
          <p:nvPr>
            <p:ph type="sldNum" sz="quarter" idx="12"/>
          </p:nvPr>
        </p:nvSpPr>
        <p:spPr/>
        <p:txBody>
          <a:bodyPr/>
          <a:lstStyle/>
          <a:p>
            <a:fld id="{26FD5E26-80E2-4277-8727-2AC9F7382CAB}" type="slidenum">
              <a:rPr lang="en-US" smtClean="0"/>
              <a:t>‹#›</a:t>
            </a:fld>
            <a:endParaRPr lang="en-US" dirty="0"/>
          </a:p>
        </p:txBody>
      </p:sp>
    </p:spTree>
    <p:extLst>
      <p:ext uri="{BB962C8B-B14F-4D97-AF65-F5344CB8AC3E}">
        <p14:creationId xmlns:p14="http://schemas.microsoft.com/office/powerpoint/2010/main" val="663274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D6101-6112-495F-86F9-38253359A7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7BD317-27FC-42B3-A131-C7BDC2AF27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657E286-32C8-4E38-8DD4-10E53DCF84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6B2DFF4-8E15-4E9E-8184-D4223B5E18FF}"/>
              </a:ext>
            </a:extLst>
          </p:cNvPr>
          <p:cNvSpPr>
            <a:spLocks noGrp="1"/>
          </p:cNvSpPr>
          <p:nvPr>
            <p:ph type="dt" sz="half" idx="10"/>
          </p:nvPr>
        </p:nvSpPr>
        <p:spPr/>
        <p:txBody>
          <a:bodyPr/>
          <a:lstStyle/>
          <a:p>
            <a:fld id="{46310E5F-648F-40E1-AAF8-EE8818A5CCAD}" type="datetime1">
              <a:rPr lang="en-US" smtClean="0"/>
              <a:t>9/22/2021</a:t>
            </a:fld>
            <a:endParaRPr lang="en-US" dirty="0"/>
          </a:p>
        </p:txBody>
      </p:sp>
      <p:sp>
        <p:nvSpPr>
          <p:cNvPr id="6" name="Footer Placeholder 5">
            <a:extLst>
              <a:ext uri="{FF2B5EF4-FFF2-40B4-BE49-F238E27FC236}">
                <a16:creationId xmlns:a16="http://schemas.microsoft.com/office/drawing/2014/main" id="{400FBE7F-23BD-4B25-94E5-60509497CC6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C207CEA-8E7B-41CB-9792-B6499CA11FE9}"/>
              </a:ext>
            </a:extLst>
          </p:cNvPr>
          <p:cNvSpPr>
            <a:spLocks noGrp="1"/>
          </p:cNvSpPr>
          <p:nvPr>
            <p:ph type="sldNum" sz="quarter" idx="12"/>
          </p:nvPr>
        </p:nvSpPr>
        <p:spPr/>
        <p:txBody>
          <a:bodyPr/>
          <a:lstStyle/>
          <a:p>
            <a:fld id="{26FD5E26-80E2-4277-8727-2AC9F7382CAB}" type="slidenum">
              <a:rPr lang="en-US" smtClean="0"/>
              <a:t>‹#›</a:t>
            </a:fld>
            <a:endParaRPr lang="en-US" dirty="0"/>
          </a:p>
        </p:txBody>
      </p:sp>
    </p:spTree>
    <p:extLst>
      <p:ext uri="{BB962C8B-B14F-4D97-AF65-F5344CB8AC3E}">
        <p14:creationId xmlns:p14="http://schemas.microsoft.com/office/powerpoint/2010/main" val="3109210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B667-376E-46B3-A626-D7674D2D8F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9128FB-D920-436C-A867-728B38F1370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6D112C-B830-4F87-BDB7-915A8E422D48}"/>
              </a:ext>
            </a:extLst>
          </p:cNvPr>
          <p:cNvSpPr>
            <a:spLocks noGrp="1"/>
          </p:cNvSpPr>
          <p:nvPr>
            <p:ph type="dt" sz="half" idx="10"/>
          </p:nvPr>
        </p:nvSpPr>
        <p:spPr/>
        <p:txBody>
          <a:bodyPr/>
          <a:lstStyle/>
          <a:p>
            <a:fld id="{712FC4B4-5CB0-405D-A29C-984DD587C5DA}" type="datetime1">
              <a:rPr lang="en-US" smtClean="0"/>
              <a:t>9/22/2021</a:t>
            </a:fld>
            <a:endParaRPr lang="en-US" dirty="0"/>
          </a:p>
        </p:txBody>
      </p:sp>
      <p:sp>
        <p:nvSpPr>
          <p:cNvPr id="5" name="Footer Placeholder 4">
            <a:extLst>
              <a:ext uri="{FF2B5EF4-FFF2-40B4-BE49-F238E27FC236}">
                <a16:creationId xmlns:a16="http://schemas.microsoft.com/office/drawing/2014/main" id="{FCA3BB8C-27C8-419C-87C7-C690BFAFDAF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610CFF7-56A5-4DE7-9B42-0A8A8FDBC06D}"/>
              </a:ext>
            </a:extLst>
          </p:cNvPr>
          <p:cNvSpPr>
            <a:spLocks noGrp="1"/>
          </p:cNvSpPr>
          <p:nvPr>
            <p:ph type="sldNum" sz="quarter" idx="12"/>
          </p:nvPr>
        </p:nvSpPr>
        <p:spPr/>
        <p:txBody>
          <a:bodyPr/>
          <a:lstStyle/>
          <a:p>
            <a:fld id="{26FD5E26-80E2-4277-8727-2AC9F7382CAB}" type="slidenum">
              <a:rPr lang="en-US" smtClean="0"/>
              <a:t>‹#›</a:t>
            </a:fld>
            <a:endParaRPr lang="en-US" dirty="0"/>
          </a:p>
        </p:txBody>
      </p:sp>
    </p:spTree>
    <p:extLst>
      <p:ext uri="{BB962C8B-B14F-4D97-AF65-F5344CB8AC3E}">
        <p14:creationId xmlns:p14="http://schemas.microsoft.com/office/powerpoint/2010/main" val="254554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E7246E-A831-4A96-A24D-B8C994A59F9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16D9AE-C89E-46D6-9597-5140910F03B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D74084-B422-41D4-85AE-7AD16DBB6B8D}"/>
              </a:ext>
            </a:extLst>
          </p:cNvPr>
          <p:cNvSpPr>
            <a:spLocks noGrp="1"/>
          </p:cNvSpPr>
          <p:nvPr>
            <p:ph type="dt" sz="half" idx="10"/>
          </p:nvPr>
        </p:nvSpPr>
        <p:spPr/>
        <p:txBody>
          <a:bodyPr/>
          <a:lstStyle/>
          <a:p>
            <a:fld id="{17B0DCF4-51D3-452A-A579-2E96391354E6}" type="datetime1">
              <a:rPr lang="en-US" smtClean="0"/>
              <a:t>9/22/2021</a:t>
            </a:fld>
            <a:endParaRPr lang="en-US" dirty="0"/>
          </a:p>
        </p:txBody>
      </p:sp>
      <p:sp>
        <p:nvSpPr>
          <p:cNvPr id="5" name="Footer Placeholder 4">
            <a:extLst>
              <a:ext uri="{FF2B5EF4-FFF2-40B4-BE49-F238E27FC236}">
                <a16:creationId xmlns:a16="http://schemas.microsoft.com/office/drawing/2014/main" id="{D3BE73FD-166C-4120-A4FC-406836573AE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64BE381-7CFB-4CCA-852D-09BFD6898604}"/>
              </a:ext>
            </a:extLst>
          </p:cNvPr>
          <p:cNvSpPr>
            <a:spLocks noGrp="1"/>
          </p:cNvSpPr>
          <p:nvPr>
            <p:ph type="sldNum" sz="quarter" idx="12"/>
          </p:nvPr>
        </p:nvSpPr>
        <p:spPr/>
        <p:txBody>
          <a:bodyPr/>
          <a:lstStyle/>
          <a:p>
            <a:fld id="{26FD5E26-80E2-4277-8727-2AC9F7382CAB}" type="slidenum">
              <a:rPr lang="en-US" smtClean="0"/>
              <a:t>‹#›</a:t>
            </a:fld>
            <a:endParaRPr lang="en-US" dirty="0"/>
          </a:p>
        </p:txBody>
      </p:sp>
    </p:spTree>
    <p:extLst>
      <p:ext uri="{BB962C8B-B14F-4D97-AF65-F5344CB8AC3E}">
        <p14:creationId xmlns:p14="http://schemas.microsoft.com/office/powerpoint/2010/main" val="3109893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796591-2E54-45AE-BA90-A17B571DDF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B9573F-DEE0-4757-BF0C-DF19A0F54D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A6D580-D96A-4A9E-98A9-4C9D0B8353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329863-0C06-4199-9884-55B35296A29E}" type="datetime1">
              <a:rPr lang="en-US" smtClean="0"/>
              <a:t>9/22/2021</a:t>
            </a:fld>
            <a:endParaRPr lang="en-US" dirty="0"/>
          </a:p>
        </p:txBody>
      </p:sp>
      <p:sp>
        <p:nvSpPr>
          <p:cNvPr id="5" name="Footer Placeholder 4">
            <a:extLst>
              <a:ext uri="{FF2B5EF4-FFF2-40B4-BE49-F238E27FC236}">
                <a16:creationId xmlns:a16="http://schemas.microsoft.com/office/drawing/2014/main" id="{20E2550C-9134-4F50-815F-02988219D1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763D886-38EB-4E8C-9458-11F9AFCEEB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FD5E26-80E2-4277-8727-2AC9F7382CAB}" type="slidenum">
              <a:rPr lang="en-US" smtClean="0"/>
              <a:t>‹#›</a:t>
            </a:fld>
            <a:endParaRPr lang="en-US" dirty="0"/>
          </a:p>
        </p:txBody>
      </p:sp>
    </p:spTree>
    <p:extLst>
      <p:ext uri="{BB962C8B-B14F-4D97-AF65-F5344CB8AC3E}">
        <p14:creationId xmlns:p14="http://schemas.microsoft.com/office/powerpoint/2010/main" val="3885485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1F511-6DF7-4F77-8829-EB89DEE83EEF}"/>
              </a:ext>
            </a:extLst>
          </p:cNvPr>
          <p:cNvSpPr>
            <a:spLocks noGrp="1"/>
          </p:cNvSpPr>
          <p:nvPr>
            <p:ph type="title"/>
          </p:nvPr>
        </p:nvSpPr>
        <p:spPr>
          <a:xfrm>
            <a:off x="680725" y="3786750"/>
            <a:ext cx="10515600" cy="2995887"/>
          </a:xfrm>
        </p:spPr>
        <p:txBody>
          <a:bodyPr>
            <a:normAutofit/>
          </a:bodyPr>
          <a:lstStyle/>
          <a:p>
            <a:pPr algn="ctr"/>
            <a:r>
              <a:rPr lang="en-US" dirty="0"/>
              <a:t>Fairfield Township Board of Trustees</a:t>
            </a:r>
            <a:br>
              <a:rPr lang="en-US" dirty="0"/>
            </a:br>
            <a:r>
              <a:rPr lang="en-US" dirty="0"/>
              <a:t>FTZC21-2C Final PUD: MI Homes</a:t>
            </a:r>
            <a:br>
              <a:rPr lang="en-US" dirty="0"/>
            </a:br>
            <a:r>
              <a:rPr lang="en-US" dirty="0"/>
              <a:t>Timber Trials Section One- Plan Review </a:t>
            </a:r>
          </a:p>
        </p:txBody>
      </p:sp>
      <p:pic>
        <p:nvPicPr>
          <p:cNvPr id="4" name="Content Placeholder 5" descr="Logo, company name&#10;&#10;Description automatically generated">
            <a:extLst>
              <a:ext uri="{FF2B5EF4-FFF2-40B4-BE49-F238E27FC236}">
                <a16:creationId xmlns:a16="http://schemas.microsoft.com/office/drawing/2014/main" id="{DC0490D0-9BAB-432F-A954-165126B15825}"/>
              </a:ext>
            </a:extLst>
          </p:cNvPr>
          <p:cNvPicPr>
            <a:picLocks noChangeAspect="1"/>
          </p:cNvPicPr>
          <p:nvPr/>
        </p:nvPicPr>
        <p:blipFill rotWithShape="1">
          <a:blip r:embed="rId2">
            <a:extLst>
              <a:ext uri="{28A0092B-C50C-407E-A947-70E740481C1C}">
                <a14:useLocalDpi xmlns:a14="http://schemas.microsoft.com/office/drawing/2010/main" val="0"/>
              </a:ext>
            </a:extLst>
          </a:blip>
          <a:srcRect t="8600" b="19472"/>
          <a:stretch/>
        </p:blipFill>
        <p:spPr>
          <a:xfrm>
            <a:off x="2511224" y="470383"/>
            <a:ext cx="6854602" cy="3697793"/>
          </a:xfrm>
          <a:prstGeom prst="rect">
            <a:avLst/>
          </a:prstGeom>
        </p:spPr>
      </p:pic>
      <p:sp>
        <p:nvSpPr>
          <p:cNvPr id="3" name="Slide Number Placeholder 2">
            <a:extLst>
              <a:ext uri="{FF2B5EF4-FFF2-40B4-BE49-F238E27FC236}">
                <a16:creationId xmlns:a16="http://schemas.microsoft.com/office/drawing/2014/main" id="{BE2159BA-F4CA-406F-A68B-F9077020B479}"/>
              </a:ext>
            </a:extLst>
          </p:cNvPr>
          <p:cNvSpPr>
            <a:spLocks noGrp="1"/>
          </p:cNvSpPr>
          <p:nvPr>
            <p:ph type="sldNum" sz="quarter" idx="12"/>
          </p:nvPr>
        </p:nvSpPr>
        <p:spPr/>
        <p:txBody>
          <a:bodyPr/>
          <a:lstStyle/>
          <a:p>
            <a:fld id="{26FD5E26-80E2-4277-8727-2AC9F7382CAB}" type="slidenum">
              <a:rPr lang="en-US" smtClean="0"/>
              <a:t>1</a:t>
            </a:fld>
            <a:endParaRPr lang="en-US" dirty="0"/>
          </a:p>
        </p:txBody>
      </p:sp>
    </p:spTree>
    <p:extLst>
      <p:ext uri="{BB962C8B-B14F-4D97-AF65-F5344CB8AC3E}">
        <p14:creationId xmlns:p14="http://schemas.microsoft.com/office/powerpoint/2010/main" val="2731717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FF310-CE6B-487E-B1CD-C67320BC0E49}"/>
              </a:ext>
            </a:extLst>
          </p:cNvPr>
          <p:cNvSpPr>
            <a:spLocks noGrp="1"/>
          </p:cNvSpPr>
          <p:nvPr>
            <p:ph type="ctrTitle"/>
          </p:nvPr>
        </p:nvSpPr>
        <p:spPr>
          <a:xfrm>
            <a:off x="1524000" y="349709"/>
            <a:ext cx="9144000" cy="2387600"/>
          </a:xfrm>
        </p:spPr>
        <p:txBody>
          <a:bodyPr>
            <a:normAutofit/>
          </a:bodyPr>
          <a:lstStyle/>
          <a:p>
            <a:r>
              <a:rPr lang="en-US" dirty="0"/>
              <a:t>FTZC21-2C Final PUD</a:t>
            </a:r>
          </a:p>
        </p:txBody>
      </p:sp>
      <p:sp>
        <p:nvSpPr>
          <p:cNvPr id="3" name="Subtitle 2">
            <a:extLst>
              <a:ext uri="{FF2B5EF4-FFF2-40B4-BE49-F238E27FC236}">
                <a16:creationId xmlns:a16="http://schemas.microsoft.com/office/drawing/2014/main" id="{799ECF23-0ED7-4F0B-ADA0-D98ECC4F805E}"/>
              </a:ext>
            </a:extLst>
          </p:cNvPr>
          <p:cNvSpPr>
            <a:spLocks noGrp="1"/>
          </p:cNvSpPr>
          <p:nvPr>
            <p:ph type="subTitle" idx="1"/>
          </p:nvPr>
        </p:nvSpPr>
        <p:spPr>
          <a:xfrm>
            <a:off x="1524000" y="3402531"/>
            <a:ext cx="9144000" cy="2620000"/>
          </a:xfrm>
        </p:spPr>
        <p:txBody>
          <a:bodyPr>
            <a:normAutofit lnSpcReduction="10000"/>
          </a:bodyPr>
          <a:lstStyle/>
          <a:p>
            <a:r>
              <a:rPr lang="en-US" dirty="0"/>
              <a:t>Applicant: MI Homes of Cincinnati</a:t>
            </a:r>
          </a:p>
          <a:p>
            <a:r>
              <a:rPr lang="en-US" sz="2000" dirty="0"/>
              <a:t>Location: Liberty-Fairfield Road – North of State Route 4</a:t>
            </a:r>
          </a:p>
          <a:p>
            <a:r>
              <a:rPr lang="en-US" sz="1700" dirty="0"/>
              <a:t>A0300-019-000-013, A0300-019-000- 028, A0300-020-000-021, A0300-020-000-022, </a:t>
            </a:r>
          </a:p>
          <a:p>
            <a:r>
              <a:rPr lang="en-US" sz="1700" dirty="0"/>
              <a:t>A0300-020-000-023, A0300-020-000-0024, A0300-020-000-039 &amp; A0300-020-000-033</a:t>
            </a:r>
          </a:p>
          <a:p>
            <a:endParaRPr lang="en-US" sz="1700" dirty="0"/>
          </a:p>
          <a:p>
            <a:endParaRPr lang="en-US" sz="1700" dirty="0"/>
          </a:p>
          <a:p>
            <a:r>
              <a:rPr lang="en-US" dirty="0"/>
              <a:t>Request: Final PUD Approval: Timber Trials –Section One</a:t>
            </a:r>
          </a:p>
        </p:txBody>
      </p:sp>
      <p:sp>
        <p:nvSpPr>
          <p:cNvPr id="4" name="Slide Number Placeholder 3">
            <a:extLst>
              <a:ext uri="{FF2B5EF4-FFF2-40B4-BE49-F238E27FC236}">
                <a16:creationId xmlns:a16="http://schemas.microsoft.com/office/drawing/2014/main" id="{42D1F6F4-66C6-4708-892A-2564A3CF59E2}"/>
              </a:ext>
            </a:extLst>
          </p:cNvPr>
          <p:cNvSpPr>
            <a:spLocks noGrp="1"/>
          </p:cNvSpPr>
          <p:nvPr>
            <p:ph type="sldNum" sz="quarter" idx="12"/>
          </p:nvPr>
        </p:nvSpPr>
        <p:spPr/>
        <p:txBody>
          <a:bodyPr/>
          <a:lstStyle/>
          <a:p>
            <a:fld id="{26FD5E26-80E2-4277-8727-2AC9F7382CAB}" type="slidenum">
              <a:rPr lang="en-US" smtClean="0"/>
              <a:t>2</a:t>
            </a:fld>
            <a:endParaRPr lang="en-US" dirty="0"/>
          </a:p>
        </p:txBody>
      </p:sp>
    </p:spTree>
    <p:extLst>
      <p:ext uri="{BB962C8B-B14F-4D97-AF65-F5344CB8AC3E}">
        <p14:creationId xmlns:p14="http://schemas.microsoft.com/office/powerpoint/2010/main" val="2637680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97194-AEF9-4E00-8AAC-30BA4D62B989}"/>
              </a:ext>
            </a:extLst>
          </p:cNvPr>
          <p:cNvSpPr>
            <a:spLocks noGrp="1"/>
          </p:cNvSpPr>
          <p:nvPr>
            <p:ph type="title"/>
          </p:nvPr>
        </p:nvSpPr>
        <p:spPr>
          <a:xfrm>
            <a:off x="1069298" y="382592"/>
            <a:ext cx="4518245" cy="694223"/>
          </a:xfrm>
        </p:spPr>
        <p:txBody>
          <a:bodyPr vert="horz" lIns="91440" tIns="45720" rIns="91440" bIns="45720" rtlCol="0" anchor="ctr">
            <a:normAutofit/>
          </a:bodyPr>
          <a:lstStyle/>
          <a:p>
            <a:r>
              <a:rPr lang="en-US" sz="4000" dirty="0"/>
              <a:t>Situation of property</a:t>
            </a:r>
          </a:p>
        </p:txBody>
      </p:sp>
      <p:sp>
        <p:nvSpPr>
          <p:cNvPr id="6" name="TextBox 5">
            <a:extLst>
              <a:ext uri="{FF2B5EF4-FFF2-40B4-BE49-F238E27FC236}">
                <a16:creationId xmlns:a16="http://schemas.microsoft.com/office/drawing/2014/main" id="{E4DE45D5-9B86-46FE-95D1-225B85DB0304}"/>
              </a:ext>
            </a:extLst>
          </p:cNvPr>
          <p:cNvSpPr txBox="1"/>
          <p:nvPr/>
        </p:nvSpPr>
        <p:spPr>
          <a:xfrm>
            <a:off x="259640" y="959556"/>
            <a:ext cx="5538102" cy="2302933"/>
          </a:xfrm>
          <a:prstGeom prst="rect">
            <a:avLst/>
          </a:prstGeom>
        </p:spPr>
        <p:txBody>
          <a:bodyPr vert="horz" lIns="91440" tIns="45720" rIns="91440" bIns="45720" rtlCol="0" anchorCtr="1">
            <a:normAutofit/>
          </a:bodyPr>
          <a:lstStyle/>
          <a:p>
            <a:endParaRPr lang="en-US" sz="2000" dirty="0"/>
          </a:p>
        </p:txBody>
      </p:sp>
      <p:pic>
        <p:nvPicPr>
          <p:cNvPr id="7" name="Picture 6">
            <a:extLst>
              <a:ext uri="{FF2B5EF4-FFF2-40B4-BE49-F238E27FC236}">
                <a16:creationId xmlns:a16="http://schemas.microsoft.com/office/drawing/2014/main" id="{9640DE5E-DD9F-4536-B34F-28DC1F8935EE}"/>
              </a:ext>
            </a:extLst>
          </p:cNvPr>
          <p:cNvPicPr/>
          <p:nvPr/>
        </p:nvPicPr>
        <p:blipFill rotWithShape="1">
          <a:blip r:embed="rId3"/>
          <a:srcRect l="24448" t="14450" r="55927" b="17731"/>
          <a:stretch/>
        </p:blipFill>
        <p:spPr bwMode="auto">
          <a:xfrm>
            <a:off x="-81957" y="1268109"/>
            <a:ext cx="5921414" cy="5589890"/>
          </a:xfrm>
          <a:prstGeom prst="rect">
            <a:avLst/>
          </a:prstGeom>
          <a:ln>
            <a:noFill/>
          </a:ln>
          <a:extLst>
            <a:ext uri="{53640926-AAD7-44D8-BBD7-CCE9431645EC}">
              <a14:shadowObscured xmlns:a14="http://schemas.microsoft.com/office/drawing/2010/main"/>
            </a:ext>
          </a:extLst>
        </p:spPr>
      </p:pic>
      <p:sp>
        <p:nvSpPr>
          <p:cNvPr id="3" name="Slide Number Placeholder 2">
            <a:extLst>
              <a:ext uri="{FF2B5EF4-FFF2-40B4-BE49-F238E27FC236}">
                <a16:creationId xmlns:a16="http://schemas.microsoft.com/office/drawing/2014/main" id="{BACDFC4F-FB13-4AF2-9C57-0743A2F2DF57}"/>
              </a:ext>
            </a:extLst>
          </p:cNvPr>
          <p:cNvSpPr>
            <a:spLocks noGrp="1"/>
          </p:cNvSpPr>
          <p:nvPr>
            <p:ph type="sldNum" sz="quarter" idx="12"/>
          </p:nvPr>
        </p:nvSpPr>
        <p:spPr/>
        <p:txBody>
          <a:bodyPr/>
          <a:lstStyle/>
          <a:p>
            <a:fld id="{26FD5E26-80E2-4277-8727-2AC9F7382CAB}" type="slidenum">
              <a:rPr lang="en-US" smtClean="0"/>
              <a:t>3</a:t>
            </a:fld>
            <a:endParaRPr lang="en-US" dirty="0"/>
          </a:p>
        </p:txBody>
      </p:sp>
      <p:pic>
        <p:nvPicPr>
          <p:cNvPr id="8" name="Picture 7">
            <a:extLst>
              <a:ext uri="{FF2B5EF4-FFF2-40B4-BE49-F238E27FC236}">
                <a16:creationId xmlns:a16="http://schemas.microsoft.com/office/drawing/2014/main" id="{62A7AEF1-7526-432E-B4D8-252BDB1B32F4}"/>
              </a:ext>
            </a:extLst>
          </p:cNvPr>
          <p:cNvPicPr/>
          <p:nvPr/>
        </p:nvPicPr>
        <p:blipFill rotWithShape="1">
          <a:blip r:embed="rId4"/>
          <a:srcRect l="65065" t="13103" r="9732" b="7710"/>
          <a:stretch/>
        </p:blipFill>
        <p:spPr bwMode="auto">
          <a:xfrm>
            <a:off x="5839457" y="1283090"/>
            <a:ext cx="6452004" cy="5883462"/>
          </a:xfrm>
          <a:prstGeom prst="rect">
            <a:avLst/>
          </a:prstGeom>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B66A5450-5A8E-4F54-9DC6-DA96A3434076}"/>
              </a:ext>
            </a:extLst>
          </p:cNvPr>
          <p:cNvPicPr>
            <a:picLocks noChangeAspect="1"/>
          </p:cNvPicPr>
          <p:nvPr/>
        </p:nvPicPr>
        <p:blipFill>
          <a:blip r:embed="rId5"/>
          <a:stretch>
            <a:fillRect/>
          </a:stretch>
        </p:blipFill>
        <p:spPr>
          <a:xfrm>
            <a:off x="6096000" y="1403472"/>
            <a:ext cx="1524996" cy="1783328"/>
          </a:xfrm>
          <a:prstGeom prst="rect">
            <a:avLst/>
          </a:prstGeom>
        </p:spPr>
      </p:pic>
    </p:spTree>
    <p:extLst>
      <p:ext uri="{BB962C8B-B14F-4D97-AF65-F5344CB8AC3E}">
        <p14:creationId xmlns:p14="http://schemas.microsoft.com/office/powerpoint/2010/main" val="3259502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A865D-934B-4DFC-90B8-946188D2C93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472559-E097-408F-8E3E-5F094B6D76F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8DBFFB6-6CCA-4C77-BF16-66464D17FB15}"/>
              </a:ext>
            </a:extLst>
          </p:cNvPr>
          <p:cNvSpPr>
            <a:spLocks noGrp="1"/>
          </p:cNvSpPr>
          <p:nvPr>
            <p:ph type="sldNum" sz="quarter" idx="12"/>
          </p:nvPr>
        </p:nvSpPr>
        <p:spPr/>
        <p:txBody>
          <a:bodyPr/>
          <a:lstStyle/>
          <a:p>
            <a:fld id="{26FD5E26-80E2-4277-8727-2AC9F7382CAB}" type="slidenum">
              <a:rPr lang="en-US" smtClean="0"/>
              <a:t>4</a:t>
            </a:fld>
            <a:endParaRPr lang="en-US" dirty="0"/>
          </a:p>
        </p:txBody>
      </p:sp>
      <p:pic>
        <p:nvPicPr>
          <p:cNvPr id="6" name="Picture 5">
            <a:extLst>
              <a:ext uri="{FF2B5EF4-FFF2-40B4-BE49-F238E27FC236}">
                <a16:creationId xmlns:a16="http://schemas.microsoft.com/office/drawing/2014/main" id="{BCF63DB3-12C8-4EED-B81F-1D3CA882784E}"/>
              </a:ext>
            </a:extLst>
          </p:cNvPr>
          <p:cNvPicPr>
            <a:picLocks noChangeAspect="1"/>
          </p:cNvPicPr>
          <p:nvPr/>
        </p:nvPicPr>
        <p:blipFill rotWithShape="1">
          <a:blip r:embed="rId2"/>
          <a:srcRect l="8369" t="12316" r="57448" b="5439"/>
          <a:stretch/>
        </p:blipFill>
        <p:spPr>
          <a:xfrm>
            <a:off x="1004236" y="-16467"/>
            <a:ext cx="10183528" cy="6890934"/>
          </a:xfrm>
          <a:prstGeom prst="rect">
            <a:avLst/>
          </a:prstGeom>
        </p:spPr>
      </p:pic>
    </p:spTree>
    <p:extLst>
      <p:ext uri="{BB962C8B-B14F-4D97-AF65-F5344CB8AC3E}">
        <p14:creationId xmlns:p14="http://schemas.microsoft.com/office/powerpoint/2010/main" val="2036521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688D394-D496-4417-9520-A81B1FA4C914}"/>
              </a:ext>
            </a:extLst>
          </p:cNvPr>
          <p:cNvSpPr txBox="1">
            <a:spLocks/>
          </p:cNvSpPr>
          <p:nvPr/>
        </p:nvSpPr>
        <p:spPr>
          <a:xfrm>
            <a:off x="873303" y="1859622"/>
            <a:ext cx="10489915" cy="38921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The applicant is requesting formal approval of the Final PUD Plan for Timber Trails—Section One</a:t>
            </a:r>
          </a:p>
          <a:p>
            <a:pPr marL="0" indent="0">
              <a:buNone/>
            </a:pPr>
            <a:endParaRPr lang="en-US" dirty="0"/>
          </a:p>
        </p:txBody>
      </p:sp>
      <p:sp>
        <p:nvSpPr>
          <p:cNvPr id="3" name="Rectangle 2">
            <a:extLst>
              <a:ext uri="{FF2B5EF4-FFF2-40B4-BE49-F238E27FC236}">
                <a16:creationId xmlns:a16="http://schemas.microsoft.com/office/drawing/2014/main" id="{2D9A79EC-07DC-4D7A-B2F7-C4561C0A8C22}"/>
              </a:ext>
            </a:extLst>
          </p:cNvPr>
          <p:cNvSpPr/>
          <p:nvPr/>
        </p:nvSpPr>
        <p:spPr>
          <a:xfrm>
            <a:off x="3901123" y="285225"/>
            <a:ext cx="4389753" cy="1446550"/>
          </a:xfrm>
          <a:prstGeom prst="rect">
            <a:avLst/>
          </a:prstGeom>
        </p:spPr>
        <p:txBody>
          <a:bodyPr wrap="square">
            <a:spAutoFit/>
          </a:bodyPr>
          <a:lstStyle/>
          <a:p>
            <a:pPr algn="ctr"/>
            <a:r>
              <a:rPr lang="en-US" sz="4400" dirty="0">
                <a:latin typeface="+mj-lt"/>
              </a:rPr>
              <a:t>Description of Request</a:t>
            </a:r>
          </a:p>
        </p:txBody>
      </p:sp>
      <p:sp>
        <p:nvSpPr>
          <p:cNvPr id="2" name="Slide Number Placeholder 1">
            <a:extLst>
              <a:ext uri="{FF2B5EF4-FFF2-40B4-BE49-F238E27FC236}">
                <a16:creationId xmlns:a16="http://schemas.microsoft.com/office/drawing/2014/main" id="{79C60F4A-C967-404D-9FFD-C07091BEB93E}"/>
              </a:ext>
            </a:extLst>
          </p:cNvPr>
          <p:cNvSpPr>
            <a:spLocks noGrp="1"/>
          </p:cNvSpPr>
          <p:nvPr>
            <p:ph type="sldNum" sz="quarter" idx="12"/>
          </p:nvPr>
        </p:nvSpPr>
        <p:spPr/>
        <p:txBody>
          <a:bodyPr/>
          <a:lstStyle/>
          <a:p>
            <a:fld id="{26FD5E26-80E2-4277-8727-2AC9F7382CAB}" type="slidenum">
              <a:rPr lang="en-US" smtClean="0"/>
              <a:t>5</a:t>
            </a:fld>
            <a:endParaRPr lang="en-US" dirty="0"/>
          </a:p>
        </p:txBody>
      </p:sp>
    </p:spTree>
    <p:extLst>
      <p:ext uri="{BB962C8B-B14F-4D97-AF65-F5344CB8AC3E}">
        <p14:creationId xmlns:p14="http://schemas.microsoft.com/office/powerpoint/2010/main" val="368075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DF4FB-6157-4DFE-A612-46A879FBA624}"/>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BD0FF9D-BCBB-4026-8FEC-B22FA59E2716}"/>
              </a:ext>
            </a:extLst>
          </p:cNvPr>
          <p:cNvPicPr>
            <a:picLocks noGrp="1" noChangeAspect="1"/>
          </p:cNvPicPr>
          <p:nvPr>
            <p:ph idx="1"/>
          </p:nvPr>
        </p:nvPicPr>
        <p:blipFill rotWithShape="1">
          <a:blip r:embed="rId2"/>
          <a:srcRect l="8074" t="28370" r="72530" b="14515"/>
          <a:stretch/>
        </p:blipFill>
        <p:spPr>
          <a:xfrm>
            <a:off x="1475874" y="0"/>
            <a:ext cx="8280881" cy="6858000"/>
          </a:xfrm>
        </p:spPr>
      </p:pic>
      <p:sp>
        <p:nvSpPr>
          <p:cNvPr id="4" name="Slide Number Placeholder 3">
            <a:extLst>
              <a:ext uri="{FF2B5EF4-FFF2-40B4-BE49-F238E27FC236}">
                <a16:creationId xmlns:a16="http://schemas.microsoft.com/office/drawing/2014/main" id="{23E2447E-9388-46AC-943C-4CEBB730C068}"/>
              </a:ext>
            </a:extLst>
          </p:cNvPr>
          <p:cNvSpPr>
            <a:spLocks noGrp="1"/>
          </p:cNvSpPr>
          <p:nvPr>
            <p:ph type="sldNum" sz="quarter" idx="12"/>
          </p:nvPr>
        </p:nvSpPr>
        <p:spPr/>
        <p:txBody>
          <a:bodyPr/>
          <a:lstStyle/>
          <a:p>
            <a:fld id="{26FD5E26-80E2-4277-8727-2AC9F7382CAB}" type="slidenum">
              <a:rPr lang="en-US" smtClean="0"/>
              <a:t>6</a:t>
            </a:fld>
            <a:endParaRPr lang="en-US" dirty="0"/>
          </a:p>
        </p:txBody>
      </p:sp>
    </p:spTree>
    <p:extLst>
      <p:ext uri="{BB962C8B-B14F-4D97-AF65-F5344CB8AC3E}">
        <p14:creationId xmlns:p14="http://schemas.microsoft.com/office/powerpoint/2010/main" val="3407050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DB048-4A3E-4E5A-B6B0-520118D1D2D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6914CF8-DAFC-47AA-ADA7-DD90D7BCCB55}"/>
              </a:ext>
            </a:extLst>
          </p:cNvPr>
          <p:cNvPicPr>
            <a:picLocks noGrp="1" noChangeAspect="1"/>
          </p:cNvPicPr>
          <p:nvPr>
            <p:ph idx="1"/>
          </p:nvPr>
        </p:nvPicPr>
        <p:blipFill rotWithShape="1">
          <a:blip r:embed="rId2"/>
          <a:srcRect l="12715" t="11041" r="68978" b="4667"/>
          <a:stretch/>
        </p:blipFill>
        <p:spPr>
          <a:xfrm>
            <a:off x="0" y="0"/>
            <a:ext cx="3936733" cy="5098068"/>
          </a:xfrm>
        </p:spPr>
      </p:pic>
      <p:sp>
        <p:nvSpPr>
          <p:cNvPr id="4" name="Slide Number Placeholder 3">
            <a:extLst>
              <a:ext uri="{FF2B5EF4-FFF2-40B4-BE49-F238E27FC236}">
                <a16:creationId xmlns:a16="http://schemas.microsoft.com/office/drawing/2014/main" id="{57EEF4E3-516A-4A32-9625-345826F2724F}"/>
              </a:ext>
            </a:extLst>
          </p:cNvPr>
          <p:cNvSpPr>
            <a:spLocks noGrp="1"/>
          </p:cNvSpPr>
          <p:nvPr>
            <p:ph type="sldNum" sz="quarter" idx="12"/>
          </p:nvPr>
        </p:nvSpPr>
        <p:spPr/>
        <p:txBody>
          <a:bodyPr/>
          <a:lstStyle/>
          <a:p>
            <a:fld id="{26FD5E26-80E2-4277-8727-2AC9F7382CAB}" type="slidenum">
              <a:rPr lang="en-US" smtClean="0"/>
              <a:t>7</a:t>
            </a:fld>
            <a:endParaRPr lang="en-US" dirty="0"/>
          </a:p>
        </p:txBody>
      </p:sp>
      <p:pic>
        <p:nvPicPr>
          <p:cNvPr id="8" name="Picture 7">
            <a:extLst>
              <a:ext uri="{FF2B5EF4-FFF2-40B4-BE49-F238E27FC236}">
                <a16:creationId xmlns:a16="http://schemas.microsoft.com/office/drawing/2014/main" id="{E8452937-E460-42C1-AC7A-F1F03E4BCB62}"/>
              </a:ext>
            </a:extLst>
          </p:cNvPr>
          <p:cNvPicPr>
            <a:picLocks noChangeAspect="1"/>
          </p:cNvPicPr>
          <p:nvPr/>
        </p:nvPicPr>
        <p:blipFill rotWithShape="1">
          <a:blip r:embed="rId3"/>
          <a:srcRect l="13657" t="15404" r="70553" b="11000"/>
          <a:stretch/>
        </p:blipFill>
        <p:spPr>
          <a:xfrm>
            <a:off x="4042611" y="1688599"/>
            <a:ext cx="3943263" cy="5169401"/>
          </a:xfrm>
          <a:prstGeom prst="rect">
            <a:avLst/>
          </a:prstGeom>
        </p:spPr>
      </p:pic>
      <p:pic>
        <p:nvPicPr>
          <p:cNvPr id="10" name="Picture 9">
            <a:extLst>
              <a:ext uri="{FF2B5EF4-FFF2-40B4-BE49-F238E27FC236}">
                <a16:creationId xmlns:a16="http://schemas.microsoft.com/office/drawing/2014/main" id="{F30CB279-26CF-40DE-8088-4DCC32B5EB21}"/>
              </a:ext>
            </a:extLst>
          </p:cNvPr>
          <p:cNvPicPr>
            <a:picLocks noChangeAspect="1"/>
          </p:cNvPicPr>
          <p:nvPr/>
        </p:nvPicPr>
        <p:blipFill rotWithShape="1">
          <a:blip r:embed="rId4"/>
          <a:srcRect l="13579" t="18491" r="70231" b="7965"/>
          <a:stretch/>
        </p:blipFill>
        <p:spPr>
          <a:xfrm>
            <a:off x="8091752" y="136525"/>
            <a:ext cx="4026455" cy="5144092"/>
          </a:xfrm>
          <a:prstGeom prst="rect">
            <a:avLst/>
          </a:prstGeom>
        </p:spPr>
      </p:pic>
    </p:spTree>
    <p:extLst>
      <p:ext uri="{BB962C8B-B14F-4D97-AF65-F5344CB8AC3E}">
        <p14:creationId xmlns:p14="http://schemas.microsoft.com/office/powerpoint/2010/main" val="200870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DF4FB-6157-4DFE-A612-46A879FBA624}"/>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BD0FF9D-BCBB-4026-8FEC-B22FA59E2716}"/>
              </a:ext>
            </a:extLst>
          </p:cNvPr>
          <p:cNvPicPr>
            <a:picLocks noGrp="1" noChangeAspect="1"/>
          </p:cNvPicPr>
          <p:nvPr>
            <p:ph idx="1"/>
          </p:nvPr>
        </p:nvPicPr>
        <p:blipFill rotWithShape="1">
          <a:blip r:embed="rId2"/>
          <a:srcRect l="5668" t="12994" r="60374" b="5970"/>
          <a:stretch/>
        </p:blipFill>
        <p:spPr>
          <a:xfrm>
            <a:off x="720290" y="-178958"/>
            <a:ext cx="10751419" cy="7215916"/>
          </a:xfrm>
        </p:spPr>
      </p:pic>
      <p:sp>
        <p:nvSpPr>
          <p:cNvPr id="4" name="Slide Number Placeholder 3">
            <a:extLst>
              <a:ext uri="{FF2B5EF4-FFF2-40B4-BE49-F238E27FC236}">
                <a16:creationId xmlns:a16="http://schemas.microsoft.com/office/drawing/2014/main" id="{23E2447E-9388-46AC-943C-4CEBB730C068}"/>
              </a:ext>
            </a:extLst>
          </p:cNvPr>
          <p:cNvSpPr>
            <a:spLocks noGrp="1"/>
          </p:cNvSpPr>
          <p:nvPr>
            <p:ph type="sldNum" sz="quarter" idx="12"/>
          </p:nvPr>
        </p:nvSpPr>
        <p:spPr/>
        <p:txBody>
          <a:bodyPr/>
          <a:lstStyle/>
          <a:p>
            <a:fld id="{26FD5E26-80E2-4277-8727-2AC9F7382CAB}" type="slidenum">
              <a:rPr lang="en-US" smtClean="0"/>
              <a:t>8</a:t>
            </a:fld>
            <a:endParaRPr lang="en-US" dirty="0"/>
          </a:p>
        </p:txBody>
      </p:sp>
    </p:spTree>
    <p:extLst>
      <p:ext uri="{BB962C8B-B14F-4D97-AF65-F5344CB8AC3E}">
        <p14:creationId xmlns:p14="http://schemas.microsoft.com/office/powerpoint/2010/main" val="823557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62BB3-DD37-49FB-B2ED-2D3990150CC0}"/>
              </a:ext>
            </a:extLst>
          </p:cNvPr>
          <p:cNvSpPr>
            <a:spLocks noGrp="1"/>
          </p:cNvSpPr>
          <p:nvPr>
            <p:ph type="title"/>
          </p:nvPr>
        </p:nvSpPr>
        <p:spPr/>
        <p:txBody>
          <a:bodyPr/>
          <a:lstStyle/>
          <a:p>
            <a:r>
              <a:rPr lang="en-US" dirty="0"/>
              <a:t>Recommendations and approvals</a:t>
            </a:r>
          </a:p>
        </p:txBody>
      </p:sp>
      <p:sp>
        <p:nvSpPr>
          <p:cNvPr id="3" name="Content Placeholder 2">
            <a:extLst>
              <a:ext uri="{FF2B5EF4-FFF2-40B4-BE49-F238E27FC236}">
                <a16:creationId xmlns:a16="http://schemas.microsoft.com/office/drawing/2014/main" id="{257804FB-885F-4C8C-8B9A-2AA4704CCB42}"/>
              </a:ext>
            </a:extLst>
          </p:cNvPr>
          <p:cNvSpPr>
            <a:spLocks noGrp="1"/>
          </p:cNvSpPr>
          <p:nvPr>
            <p:ph idx="1"/>
          </p:nvPr>
        </p:nvSpPr>
        <p:spPr>
          <a:xfrm>
            <a:off x="838200" y="1482291"/>
            <a:ext cx="10515600" cy="4694672"/>
          </a:xfrm>
        </p:spPr>
        <p:txBody>
          <a:bodyPr>
            <a:normAutofit lnSpcReduction="10000"/>
          </a:bodyPr>
          <a:lstStyle/>
          <a:p>
            <a:pPr marL="0" marR="0" indent="0">
              <a:lnSpc>
                <a:spcPct val="115000"/>
              </a:lnSpc>
              <a:spcBef>
                <a:spcPts val="0"/>
              </a:spcBef>
              <a:spcAft>
                <a:spcPts val="0"/>
              </a:spcAft>
              <a:buNone/>
            </a:pPr>
            <a:r>
              <a:rPr lang="en-US" sz="2000" u="sng" dirty="0">
                <a:effectLst/>
                <a:latin typeface="Times New Roman" panose="02020603050405020304" pitchFamily="18" charset="0"/>
                <a:ea typeface="Times New Roman" panose="02020603050405020304" pitchFamily="18" charset="0"/>
              </a:rPr>
              <a:t>Butler County Planning Commission</a:t>
            </a:r>
            <a:endParaRPr lang="en-US" sz="2000" dirty="0">
              <a:effectLst/>
              <a:latin typeface="Times New Roman" panose="02020603050405020304" pitchFamily="18" charset="0"/>
              <a:ea typeface="Times New Roman" panose="02020603050405020304" pitchFamily="18" charset="0"/>
            </a:endParaRPr>
          </a:p>
          <a:p>
            <a:pPr marL="0" marR="0" indent="0">
              <a:lnSpc>
                <a:spcPct val="115000"/>
              </a:lnSpc>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The Butler County Planning Commission held a public hearing on June 8, 2021, and  recommended approval of the Timber Trials proposal and provided 18 comments.  </a:t>
            </a:r>
          </a:p>
          <a:p>
            <a:pPr marL="0" marR="0" indent="0">
              <a:lnSpc>
                <a:spcPct val="115000"/>
              </a:lnSpc>
              <a:spcBef>
                <a:spcPts val="0"/>
              </a:spcBef>
              <a:spcAft>
                <a:spcPts val="0"/>
              </a:spcAft>
              <a:buNone/>
            </a:pPr>
            <a:r>
              <a:rPr lang="en-US" sz="2000" u="none" strike="noStrike" dirty="0">
                <a:solidFill>
                  <a:srgbClr val="000000"/>
                </a:solidFill>
                <a:effectLst/>
                <a:latin typeface="Times New Roman" panose="02020603050405020304" pitchFamily="18" charset="0"/>
                <a:ea typeface="Calibri" panose="020F0502020204030204" pitchFamily="34" charset="0"/>
                <a:cs typeface="Montserrat" panose="00000500000000000000" pitchFamily="2" charset="0"/>
              </a:rPr>
              <a:t> </a:t>
            </a:r>
            <a:endParaRPr lang="en-US" sz="2000" dirty="0">
              <a:solidFill>
                <a:srgbClr val="000000"/>
              </a:solidFill>
              <a:effectLst/>
              <a:latin typeface="Montserrat" panose="00000500000000000000" pitchFamily="2" charset="0"/>
              <a:ea typeface="Calibri" panose="020F0502020204030204" pitchFamily="34" charset="0"/>
              <a:cs typeface="Montserrat" panose="00000500000000000000" pitchFamily="2" charset="0"/>
            </a:endParaRPr>
          </a:p>
          <a:p>
            <a:pPr marL="0" marR="0" indent="0">
              <a:lnSpc>
                <a:spcPct val="115000"/>
              </a:lnSpc>
              <a:spcBef>
                <a:spcPts val="0"/>
              </a:spcBef>
              <a:spcAft>
                <a:spcPts val="0"/>
              </a:spcAft>
              <a:buNone/>
            </a:pPr>
            <a:r>
              <a:rPr lang="en-US" sz="2000" u="sng" dirty="0">
                <a:solidFill>
                  <a:srgbClr val="000000"/>
                </a:solidFill>
                <a:effectLst/>
                <a:latin typeface="Times New Roman" panose="02020603050405020304" pitchFamily="18" charset="0"/>
                <a:ea typeface="Calibri" panose="020F0502020204030204" pitchFamily="34" charset="0"/>
                <a:cs typeface="Montserrat" panose="00000500000000000000" pitchFamily="2" charset="0"/>
              </a:rPr>
              <a:t>Fairfield Township Zoning Commission</a:t>
            </a:r>
            <a:endParaRPr lang="en-US" sz="2000" dirty="0">
              <a:solidFill>
                <a:srgbClr val="000000"/>
              </a:solidFill>
              <a:effectLst/>
              <a:latin typeface="Montserrat" panose="00000500000000000000" pitchFamily="2" charset="0"/>
              <a:ea typeface="Calibri" panose="020F0502020204030204" pitchFamily="34" charset="0"/>
              <a:cs typeface="Montserrat" panose="00000500000000000000" pitchFamily="2" charset="0"/>
            </a:endParaRPr>
          </a:p>
          <a:p>
            <a:pPr marL="0" marR="0" indent="0">
              <a:lnSpc>
                <a:spcPct val="115000"/>
              </a:lnSpc>
              <a:spcBef>
                <a:spcPts val="0"/>
              </a:spcBef>
              <a:spcAft>
                <a:spcPts val="0"/>
              </a:spcAft>
              <a:buNone/>
            </a:pPr>
            <a:r>
              <a:rPr lang="en-US" sz="2000" dirty="0">
                <a:solidFill>
                  <a:srgbClr val="000000"/>
                </a:solidFill>
                <a:effectLst/>
                <a:latin typeface="Times New Roman" panose="02020603050405020304" pitchFamily="18" charset="0"/>
                <a:ea typeface="Calibri" panose="020F0502020204030204" pitchFamily="34" charset="0"/>
                <a:cs typeface="Montserrat" panose="00000500000000000000" pitchFamily="2" charset="0"/>
              </a:rPr>
              <a:t>The Fairfield Township Zoning Commission held a public hearing on June 16, 2021, and made the recommendation, to the Fairfield Township Board of Trustees, to approve, with conditions, the request for a Zone Change from A-1 (Agricultural District) to R-PUD (Residential Planned Unit Development).  </a:t>
            </a:r>
            <a:endParaRPr lang="en-US" sz="2000" dirty="0">
              <a:solidFill>
                <a:srgbClr val="000000"/>
              </a:solidFill>
              <a:effectLst/>
              <a:latin typeface="Montserrat" panose="00000500000000000000" pitchFamily="2" charset="0"/>
              <a:ea typeface="Calibri" panose="020F0502020204030204" pitchFamily="34" charset="0"/>
              <a:cs typeface="Montserrat" panose="00000500000000000000" pitchFamily="2" charset="0"/>
            </a:endParaRPr>
          </a:p>
          <a:p>
            <a:pPr marL="0" marR="0" indent="0">
              <a:lnSpc>
                <a:spcPct val="115000"/>
              </a:lnSpc>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 </a:t>
            </a:r>
          </a:p>
          <a:p>
            <a:pPr marL="0" marR="0" indent="0">
              <a:lnSpc>
                <a:spcPct val="115000"/>
              </a:lnSpc>
              <a:spcBef>
                <a:spcPts val="0"/>
              </a:spcBef>
              <a:spcAft>
                <a:spcPts val="0"/>
              </a:spcAft>
              <a:buNone/>
            </a:pPr>
            <a:r>
              <a:rPr lang="en-US" sz="2000" u="sng" dirty="0">
                <a:effectLst/>
                <a:latin typeface="Times New Roman" panose="02020603050405020304" pitchFamily="18" charset="0"/>
                <a:ea typeface="Times New Roman" panose="02020603050405020304" pitchFamily="18" charset="0"/>
              </a:rPr>
              <a:t>Fairfield Township Board of Trustees</a:t>
            </a:r>
            <a:endParaRPr lang="en-US" sz="2000" dirty="0">
              <a:effectLst/>
              <a:latin typeface="Times New Roman" panose="02020603050405020304" pitchFamily="18" charset="0"/>
              <a:ea typeface="Times New Roman" panose="02020603050405020304" pitchFamily="18" charset="0"/>
            </a:endParaRPr>
          </a:p>
          <a:p>
            <a:pPr marL="0" marR="0" indent="0">
              <a:lnSpc>
                <a:spcPct val="115000"/>
              </a:lnSpc>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The Fairfield Township Board of Trustees held a public hearing on July 28, 2021.  The Board of Trustees passed a resolution to approve, as recommended by the Fairfield Township Zoning Commission, the requested zone change by MI Homes.</a:t>
            </a:r>
          </a:p>
          <a:p>
            <a:endParaRPr lang="en-US" dirty="0"/>
          </a:p>
        </p:txBody>
      </p:sp>
      <p:sp>
        <p:nvSpPr>
          <p:cNvPr id="4" name="Slide Number Placeholder 3">
            <a:extLst>
              <a:ext uri="{FF2B5EF4-FFF2-40B4-BE49-F238E27FC236}">
                <a16:creationId xmlns:a16="http://schemas.microsoft.com/office/drawing/2014/main" id="{B9EE3634-8B17-473B-9329-41CF9798BEB7}"/>
              </a:ext>
            </a:extLst>
          </p:cNvPr>
          <p:cNvSpPr>
            <a:spLocks noGrp="1"/>
          </p:cNvSpPr>
          <p:nvPr>
            <p:ph type="sldNum" sz="quarter" idx="12"/>
          </p:nvPr>
        </p:nvSpPr>
        <p:spPr/>
        <p:txBody>
          <a:bodyPr/>
          <a:lstStyle/>
          <a:p>
            <a:fld id="{26FD5E26-80E2-4277-8727-2AC9F7382CAB}" type="slidenum">
              <a:rPr lang="en-US" smtClean="0"/>
              <a:t>9</a:t>
            </a:fld>
            <a:endParaRPr lang="en-US" dirty="0"/>
          </a:p>
        </p:txBody>
      </p:sp>
    </p:spTree>
    <p:extLst>
      <p:ext uri="{BB962C8B-B14F-4D97-AF65-F5344CB8AC3E}">
        <p14:creationId xmlns:p14="http://schemas.microsoft.com/office/powerpoint/2010/main" val="980946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07110B-52B5-40D0-819F-AA8CD601BCEF}"/>
              </a:ext>
            </a:extLst>
          </p:cNvPr>
          <p:cNvSpPr>
            <a:spLocks noGrp="1"/>
          </p:cNvSpPr>
          <p:nvPr>
            <p:ph idx="1"/>
          </p:nvPr>
        </p:nvSpPr>
        <p:spPr>
          <a:xfrm>
            <a:off x="838200" y="1039528"/>
            <a:ext cx="10515600" cy="5137435"/>
          </a:xfrm>
        </p:spPr>
        <p:txBody>
          <a:bodyPr>
            <a:normAutofit/>
          </a:bodyPr>
          <a:lstStyle/>
          <a:p>
            <a:pPr marL="114300" marR="0" indent="0">
              <a:spcBef>
                <a:spcPts val="0"/>
              </a:spcBef>
              <a:spcAft>
                <a:spcPts val="0"/>
              </a:spcAft>
              <a:buNone/>
            </a:pPr>
            <a:r>
              <a:rPr lang="en-US" b="1" u="sng" dirty="0">
                <a:solidFill>
                  <a:srgbClr val="000000"/>
                </a:solidFill>
                <a:effectLst/>
                <a:latin typeface="Times New Roman" panose="02020603050405020304" pitchFamily="18" charset="0"/>
                <a:ea typeface="Calibri" panose="020F0502020204030204" pitchFamily="34" charset="0"/>
              </a:rPr>
              <a:t>Section 615.7 (a)  </a:t>
            </a:r>
            <a:r>
              <a:rPr lang="en-US" dirty="0">
                <a:solidFill>
                  <a:srgbClr val="000000"/>
                </a:solidFill>
                <a:effectLst/>
                <a:latin typeface="Times New Roman" panose="02020603050405020304" pitchFamily="18" charset="0"/>
                <a:ea typeface="Calibri" panose="020F0502020204030204" pitchFamily="34" charset="0"/>
              </a:rPr>
              <a:t>of the Fairfield Township Zoning Resolution states</a:t>
            </a:r>
            <a:r>
              <a:rPr lang="en-US" dirty="0">
                <a:solidFill>
                  <a:srgbClr val="000000"/>
                </a:solidFill>
                <a:latin typeface="Times New Roman" panose="02020603050405020304" pitchFamily="18" charset="0"/>
                <a:ea typeface="Calibri" panose="020F0502020204030204" pitchFamily="34" charset="0"/>
              </a:rPr>
              <a:t>: </a:t>
            </a:r>
          </a:p>
          <a:p>
            <a:pPr marL="114300" marR="0" indent="0">
              <a:spcBef>
                <a:spcPts val="0"/>
              </a:spcBef>
              <a:spcAft>
                <a:spcPts val="0"/>
              </a:spcAft>
              <a:buNone/>
            </a:pPr>
            <a:endParaRPr lang="en-US" i="1" dirty="0">
              <a:solidFill>
                <a:srgbClr val="000000"/>
              </a:solidFill>
              <a:effectLst/>
              <a:latin typeface="Times New Roman" panose="02020603050405020304" pitchFamily="18" charset="0"/>
              <a:ea typeface="Calibri" panose="020F0502020204030204" pitchFamily="34" charset="0"/>
            </a:endParaRPr>
          </a:p>
          <a:p>
            <a:pPr marL="114300" marR="0" indent="0">
              <a:spcBef>
                <a:spcPts val="0"/>
              </a:spcBef>
              <a:spcAft>
                <a:spcPts val="0"/>
              </a:spcAft>
              <a:buNone/>
            </a:pPr>
            <a:r>
              <a:rPr lang="en-US" i="1" dirty="0">
                <a:solidFill>
                  <a:srgbClr val="000000"/>
                </a:solidFill>
                <a:effectLst/>
                <a:latin typeface="Times New Roman" panose="02020603050405020304" pitchFamily="18" charset="0"/>
                <a:ea typeface="Calibri" panose="020F0502020204030204" pitchFamily="34" charset="0"/>
              </a:rPr>
              <a:t>Upon receipt of the detailed Final PUD Plan(s) for each section of the Planned Unit Development landholding, the Fairfield Township Board of Trustees shall study and review the detailed Final PUD Plan(s) and shall approve, modify or disapprove the plan(s)…</a:t>
            </a:r>
            <a:endParaRPr lang="en-US" sz="3200" i="1" dirty="0"/>
          </a:p>
        </p:txBody>
      </p:sp>
      <p:sp>
        <p:nvSpPr>
          <p:cNvPr id="4" name="Slide Number Placeholder 3">
            <a:extLst>
              <a:ext uri="{FF2B5EF4-FFF2-40B4-BE49-F238E27FC236}">
                <a16:creationId xmlns:a16="http://schemas.microsoft.com/office/drawing/2014/main" id="{0C39A9AA-70EE-4E21-880E-3DB9D1D54DEC}"/>
              </a:ext>
            </a:extLst>
          </p:cNvPr>
          <p:cNvSpPr>
            <a:spLocks noGrp="1"/>
          </p:cNvSpPr>
          <p:nvPr>
            <p:ph type="sldNum" sz="quarter" idx="12"/>
          </p:nvPr>
        </p:nvSpPr>
        <p:spPr/>
        <p:txBody>
          <a:bodyPr/>
          <a:lstStyle/>
          <a:p>
            <a:fld id="{26FD5E26-80E2-4277-8727-2AC9F7382CAB}" type="slidenum">
              <a:rPr lang="en-US" smtClean="0"/>
              <a:t>10</a:t>
            </a:fld>
            <a:endParaRPr lang="en-US" dirty="0"/>
          </a:p>
        </p:txBody>
      </p:sp>
    </p:spTree>
    <p:extLst>
      <p:ext uri="{BB962C8B-B14F-4D97-AF65-F5344CB8AC3E}">
        <p14:creationId xmlns:p14="http://schemas.microsoft.com/office/powerpoint/2010/main" val="743655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5A183-A2B4-4F74-A772-63C6DF9C3018}"/>
              </a:ext>
            </a:extLst>
          </p:cNvPr>
          <p:cNvSpPr>
            <a:spLocks noGrp="1"/>
          </p:cNvSpPr>
          <p:nvPr>
            <p:ph type="title"/>
          </p:nvPr>
        </p:nvSpPr>
        <p:spPr/>
        <p:txBody>
          <a:bodyPr/>
          <a:lstStyle/>
          <a:p>
            <a:r>
              <a:rPr lang="en-US" dirty="0"/>
              <a:t>Staff Recommendation:</a:t>
            </a:r>
          </a:p>
        </p:txBody>
      </p:sp>
      <p:sp>
        <p:nvSpPr>
          <p:cNvPr id="5" name="Content Placeholder 4">
            <a:extLst>
              <a:ext uri="{FF2B5EF4-FFF2-40B4-BE49-F238E27FC236}">
                <a16:creationId xmlns:a16="http://schemas.microsoft.com/office/drawing/2014/main" id="{2E9CC99F-C2F0-43DA-8C38-0CBBB1B5E925}"/>
              </a:ext>
            </a:extLst>
          </p:cNvPr>
          <p:cNvSpPr>
            <a:spLocks noGrp="1"/>
          </p:cNvSpPr>
          <p:nvPr>
            <p:ph idx="1"/>
          </p:nvPr>
        </p:nvSpPr>
        <p:spPr>
          <a:xfrm>
            <a:off x="838200" y="1507253"/>
            <a:ext cx="10515600" cy="4669710"/>
          </a:xfrm>
        </p:spPr>
        <p:txBody>
          <a:bodyPr>
            <a:normAutofit/>
          </a:bodyPr>
          <a:lstStyle/>
          <a:p>
            <a:pPr marL="0" marR="0" indent="0">
              <a:lnSpc>
                <a:spcPct val="115000"/>
              </a:lnSpc>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It is the opinion of the staff, that all conditions that were placed on the PUD during the Zone Change and the Preliminary PUD process have been addressed in the plans provided or are planned to be addressed in future sections of the PUD development.  Staff further believes that the Final PUD Plan is consistent with sections 615.7 of the Township Zoning Resolution and will promote public health, safety, and the general welfare of the residents of Fairfield Township.  Based on the findings of fact &amp; submitted proposal to the Fairfield Township Board of Trustees staff make the  makes the recommendation to </a:t>
            </a:r>
            <a:r>
              <a:rPr lang="en-US" sz="2400" b="1" dirty="0">
                <a:effectLst/>
                <a:latin typeface="Times New Roman" panose="02020603050405020304" pitchFamily="18" charset="0"/>
                <a:ea typeface="Times New Roman" panose="02020603050405020304" pitchFamily="18" charset="0"/>
              </a:rPr>
              <a:t>Approve </a:t>
            </a:r>
            <a:r>
              <a:rPr lang="en-US" sz="2400" dirty="0">
                <a:effectLst/>
                <a:latin typeface="Times New Roman" panose="02020603050405020304" pitchFamily="18" charset="0"/>
                <a:ea typeface="Times New Roman" panose="02020603050405020304" pitchFamily="18" charset="0"/>
              </a:rPr>
              <a:t>the Final PUD Plan for Section One of Timber Trials.</a:t>
            </a:r>
          </a:p>
        </p:txBody>
      </p:sp>
      <p:sp>
        <p:nvSpPr>
          <p:cNvPr id="3" name="Slide Number Placeholder 2">
            <a:extLst>
              <a:ext uri="{FF2B5EF4-FFF2-40B4-BE49-F238E27FC236}">
                <a16:creationId xmlns:a16="http://schemas.microsoft.com/office/drawing/2014/main" id="{D97D9BF4-B9EC-4BC4-8CD4-5BE8D04EE11C}"/>
              </a:ext>
            </a:extLst>
          </p:cNvPr>
          <p:cNvSpPr>
            <a:spLocks noGrp="1"/>
          </p:cNvSpPr>
          <p:nvPr>
            <p:ph type="sldNum" sz="quarter" idx="12"/>
          </p:nvPr>
        </p:nvSpPr>
        <p:spPr/>
        <p:txBody>
          <a:bodyPr/>
          <a:lstStyle/>
          <a:p>
            <a:fld id="{26FD5E26-80E2-4277-8727-2AC9F7382CAB}" type="slidenum">
              <a:rPr lang="en-US" smtClean="0"/>
              <a:t>11</a:t>
            </a:fld>
            <a:endParaRPr lang="en-US" dirty="0"/>
          </a:p>
        </p:txBody>
      </p:sp>
    </p:spTree>
    <p:extLst>
      <p:ext uri="{BB962C8B-B14F-4D97-AF65-F5344CB8AC3E}">
        <p14:creationId xmlns:p14="http://schemas.microsoft.com/office/powerpoint/2010/main" val="1716751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1F511-6DF7-4F77-8829-EB89DEE83EEF}"/>
              </a:ext>
            </a:extLst>
          </p:cNvPr>
          <p:cNvSpPr>
            <a:spLocks noGrp="1"/>
          </p:cNvSpPr>
          <p:nvPr>
            <p:ph type="title"/>
          </p:nvPr>
        </p:nvSpPr>
        <p:spPr>
          <a:xfrm>
            <a:off x="680725" y="3786750"/>
            <a:ext cx="10515600" cy="2995887"/>
          </a:xfrm>
        </p:spPr>
        <p:txBody>
          <a:bodyPr>
            <a:normAutofit/>
          </a:bodyPr>
          <a:lstStyle/>
          <a:p>
            <a:pPr algn="ctr"/>
            <a:r>
              <a:rPr lang="en-US" dirty="0"/>
              <a:t>Fairfield Township Board of Trustees</a:t>
            </a:r>
            <a:br>
              <a:rPr lang="en-US" dirty="0"/>
            </a:br>
            <a:r>
              <a:rPr lang="en-US" dirty="0"/>
              <a:t>FTZC21-2C Final PUD: MI Homes</a:t>
            </a:r>
            <a:br>
              <a:rPr lang="en-US" dirty="0"/>
            </a:br>
            <a:r>
              <a:rPr lang="en-US" dirty="0"/>
              <a:t>Timber Trials Section One- Plan Review </a:t>
            </a:r>
          </a:p>
        </p:txBody>
      </p:sp>
      <p:pic>
        <p:nvPicPr>
          <p:cNvPr id="4" name="Content Placeholder 5" descr="Logo, company name&#10;&#10;Description automatically generated">
            <a:extLst>
              <a:ext uri="{FF2B5EF4-FFF2-40B4-BE49-F238E27FC236}">
                <a16:creationId xmlns:a16="http://schemas.microsoft.com/office/drawing/2014/main" id="{DC0490D0-9BAB-432F-A954-165126B15825}"/>
              </a:ext>
            </a:extLst>
          </p:cNvPr>
          <p:cNvPicPr>
            <a:picLocks noChangeAspect="1"/>
          </p:cNvPicPr>
          <p:nvPr/>
        </p:nvPicPr>
        <p:blipFill rotWithShape="1">
          <a:blip r:embed="rId2">
            <a:extLst>
              <a:ext uri="{28A0092B-C50C-407E-A947-70E740481C1C}">
                <a14:useLocalDpi xmlns:a14="http://schemas.microsoft.com/office/drawing/2010/main" val="0"/>
              </a:ext>
            </a:extLst>
          </a:blip>
          <a:srcRect t="8600" b="19472"/>
          <a:stretch/>
        </p:blipFill>
        <p:spPr>
          <a:xfrm>
            <a:off x="2511224" y="470383"/>
            <a:ext cx="6854602" cy="3697793"/>
          </a:xfrm>
          <a:prstGeom prst="rect">
            <a:avLst/>
          </a:prstGeom>
        </p:spPr>
      </p:pic>
      <p:sp>
        <p:nvSpPr>
          <p:cNvPr id="3" name="Slide Number Placeholder 2">
            <a:extLst>
              <a:ext uri="{FF2B5EF4-FFF2-40B4-BE49-F238E27FC236}">
                <a16:creationId xmlns:a16="http://schemas.microsoft.com/office/drawing/2014/main" id="{BE2159BA-F4CA-406F-A68B-F9077020B479}"/>
              </a:ext>
            </a:extLst>
          </p:cNvPr>
          <p:cNvSpPr>
            <a:spLocks noGrp="1"/>
          </p:cNvSpPr>
          <p:nvPr>
            <p:ph type="sldNum" sz="quarter" idx="12"/>
          </p:nvPr>
        </p:nvSpPr>
        <p:spPr/>
        <p:txBody>
          <a:bodyPr/>
          <a:lstStyle/>
          <a:p>
            <a:fld id="{26FD5E26-80E2-4277-8727-2AC9F7382CAB}" type="slidenum">
              <a:rPr lang="en-US" smtClean="0"/>
              <a:t>12</a:t>
            </a:fld>
            <a:endParaRPr lang="en-US" dirty="0"/>
          </a:p>
        </p:txBody>
      </p:sp>
    </p:spTree>
    <p:extLst>
      <p:ext uri="{BB962C8B-B14F-4D97-AF65-F5344CB8AC3E}">
        <p14:creationId xmlns:p14="http://schemas.microsoft.com/office/powerpoint/2010/main" val="2088745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6535</TotalTime>
  <Words>449</Words>
  <Application>Microsoft Office PowerPoint</Application>
  <PresentationFormat>Widescreen</PresentationFormat>
  <Paragraphs>40</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Montserrat</vt:lpstr>
      <vt:lpstr>Times New Roman</vt:lpstr>
      <vt:lpstr>Office Theme</vt:lpstr>
      <vt:lpstr>Fairfield Township Board of Trustees FTZC21-2C Final PUD: MI Homes Timber Trials Section One- Plan Review </vt:lpstr>
      <vt:lpstr>FTZC21-2C Final PUD</vt:lpstr>
      <vt:lpstr>Situation of property</vt:lpstr>
      <vt:lpstr>PowerPoint Presentation</vt:lpstr>
      <vt:lpstr>PowerPoint Presentation</vt:lpstr>
      <vt:lpstr>PowerPoint Presentation</vt:lpstr>
      <vt:lpstr>PowerPoint Presentation</vt:lpstr>
      <vt:lpstr>PowerPoint Presentation</vt:lpstr>
      <vt:lpstr>Recommendations and approvals</vt:lpstr>
      <vt:lpstr>PowerPoint Presentation</vt:lpstr>
      <vt:lpstr>Staff Recommendation:</vt:lpstr>
      <vt:lpstr>Fairfield Township Board of Trustees FTZC21-2C Final PUD: MI Homes Timber Trials Section One- Plan Review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Zoning Commission Wednesday October 16th, 2019 7:00 PM</dc:title>
  <dc:creator>Nathan Wall</dc:creator>
  <cp:lastModifiedBy>Julie Vonderhaar</cp:lastModifiedBy>
  <cp:revision>139</cp:revision>
  <dcterms:created xsi:type="dcterms:W3CDTF">2019-10-16T17:28:01Z</dcterms:created>
  <dcterms:modified xsi:type="dcterms:W3CDTF">2021-09-22T20:02:44Z</dcterms:modified>
</cp:coreProperties>
</file>